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7" r:id="rId2"/>
    <p:sldId id="314" r:id="rId3"/>
    <p:sldId id="312" r:id="rId4"/>
    <p:sldId id="313" r:id="rId5"/>
    <p:sldId id="315" r:id="rId6"/>
    <p:sldId id="316" r:id="rId7"/>
    <p:sldId id="317" r:id="rId8"/>
    <p:sldId id="318" r:id="rId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8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2AB8CA-EA65-6330-86DD-71C5B388BB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(43)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D928AC-98B1-9893-CE02-DDD11903A9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10/2/2022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A64118-6E86-76E9-1591-7AFBC3252D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2808F5-06CD-7659-3444-CF724A00C1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68ED0-7B0B-40DF-A3AA-9D6617AF29A9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7341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A Study Of The Psalms (43)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10/2/2022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0ACC2-B093-4A2A-8437-74A85DA9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87666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86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3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3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6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02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40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8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07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5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46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4CAC375-3051-49C6-860E-4F7215146301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9FF713B-5BEC-4FD4-BBA2-CAFB17F1C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ABCA7-5E7B-4510-B397-160DC16792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0" y="1477017"/>
            <a:ext cx="8953500" cy="1492716"/>
          </a:xfrm>
          <a:solidFill>
            <a:schemeClr val="accent1"/>
          </a:solidFill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4400" dirty="0">
                <a:solidFill>
                  <a:schemeClr val="bg1"/>
                </a:solidFill>
              </a:rPr>
              <a:t>Christ: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King, Priest, Judge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3F7419-A01D-4ECF-8676-83B444242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9807" y="5579006"/>
            <a:ext cx="603403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October 2, 2022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9C59F2D6-4EC4-C5B7-B073-202D9E033920}"/>
              </a:ext>
            </a:extLst>
          </p:cNvPr>
          <p:cNvSpPr txBox="1">
            <a:spLocks/>
          </p:cNvSpPr>
          <p:nvPr/>
        </p:nvSpPr>
        <p:spPr bwMode="auto">
          <a:xfrm>
            <a:off x="1569253" y="3332244"/>
            <a:ext cx="603403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tx1"/>
                </a:solidFill>
              </a:rPr>
              <a:t>Psalms 110</a:t>
            </a:r>
          </a:p>
        </p:txBody>
      </p:sp>
    </p:spTree>
    <p:extLst>
      <p:ext uri="{BB962C8B-B14F-4D97-AF65-F5344CB8AC3E}">
        <p14:creationId xmlns:p14="http://schemas.microsoft.com/office/powerpoint/2010/main" val="3041261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AE79E-9709-4F64-BA9E-81608062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243" y="875328"/>
            <a:ext cx="7955280" cy="1431161"/>
          </a:xfrm>
        </p:spPr>
        <p:txBody>
          <a:bodyPr>
            <a:spAutoFit/>
          </a:bodyPr>
          <a:lstStyle/>
          <a:p>
            <a:r>
              <a:rPr lang="en-US" sz="4200" b="1" dirty="0">
                <a:solidFill>
                  <a:schemeClr val="tx1"/>
                </a:solidFill>
              </a:rPr>
              <a:t>Hundreds of Old Testament Quotes in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4436B-3467-41FE-A5F1-BAA38AA32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" y="2422944"/>
            <a:ext cx="7955280" cy="3411190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Second most often: Leviticus 19:18 (7 times)</a:t>
            </a:r>
          </a:p>
          <a:p>
            <a:pPr>
              <a:lnSpc>
                <a:spcPct val="100000"/>
              </a:lnSpc>
            </a:pPr>
            <a:r>
              <a:rPr lang="en-US" sz="3600" dirty="0"/>
              <a:t>Most often: </a:t>
            </a:r>
            <a:r>
              <a:rPr lang="en-US" sz="3600" b="1" dirty="0"/>
              <a:t>Psalms 110 </a:t>
            </a:r>
            <a:r>
              <a:rPr lang="en-US" sz="3600" dirty="0"/>
              <a:t>(23 times)</a:t>
            </a:r>
          </a:p>
          <a:p>
            <a:pPr lvl="1">
              <a:lnSpc>
                <a:spcPct val="100000"/>
              </a:lnSpc>
            </a:pPr>
            <a:r>
              <a:rPr lang="en-US" sz="3300" dirty="0"/>
              <a:t>Jesus quoted and applied it to Himself, Matthew 22:41-46</a:t>
            </a:r>
          </a:p>
          <a:p>
            <a:pPr lvl="1">
              <a:lnSpc>
                <a:spcPct val="100000"/>
              </a:lnSpc>
            </a:pPr>
            <a:r>
              <a:rPr lang="en-US" sz="3300" dirty="0"/>
              <a:t>Christ subduing His enemies and blessing His faithful subjects</a:t>
            </a:r>
          </a:p>
        </p:txBody>
      </p:sp>
    </p:spTree>
    <p:extLst>
      <p:ext uri="{BB962C8B-B14F-4D97-AF65-F5344CB8AC3E}">
        <p14:creationId xmlns:p14="http://schemas.microsoft.com/office/powerpoint/2010/main" val="844110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4436B-3467-41FE-A5F1-BAA38AA32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28" y="1489703"/>
            <a:ext cx="9008198" cy="5262979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700" dirty="0"/>
              <a:t>Psalms 110 is the most quoted psalm in the New Testament.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We have direct quotes in Matthew 22:44; Mark 12:36;</a:t>
            </a:r>
            <a:br>
              <a:rPr lang="en-US" sz="2700" dirty="0"/>
            </a:br>
            <a:r>
              <a:rPr lang="en-US" sz="2700" dirty="0"/>
              <a:t>Luke 20:42-43, Acts 2:33-34, and Hebrews 1:13.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We have indirect references to it, saying </a:t>
            </a:r>
            <a:r>
              <a:rPr lang="en-US" sz="2700" i="1" dirty="0"/>
              <a:t>“It is written,” </a:t>
            </a:r>
            <a:r>
              <a:rPr lang="en-US" sz="2700" dirty="0"/>
              <a:t>in</a:t>
            </a:r>
            <a:br>
              <a:rPr lang="en-US" sz="2700" dirty="0"/>
            </a:br>
            <a:r>
              <a:rPr lang="en-US" sz="2700" dirty="0"/>
              <a:t>Matthew 26:64; Luke 22:69; 1 Corinthians 15:25; and</a:t>
            </a:r>
            <a:br>
              <a:rPr lang="en-US" sz="2700" dirty="0"/>
            </a:br>
            <a:r>
              <a:rPr lang="en-US" sz="2700" dirty="0"/>
              <a:t>Hebrews 5:6; 7:17, 21.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Allusions and direct comparison of the text can be found in</a:t>
            </a:r>
            <a:br>
              <a:rPr lang="en-US" sz="2700" dirty="0"/>
            </a:br>
            <a:r>
              <a:rPr lang="en-US" sz="2700" dirty="0"/>
              <a:t>Mark 14:62; 16:19; Ephesians 1:20; Colossians 3:1; Hebrews 1:3; 5:6; 8:1; 10:12-13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There is even some scholarship that suggests the book of Hebrews is a sermon letter based on Psalms 110.</a:t>
            </a:r>
          </a:p>
          <a:p>
            <a:pPr>
              <a:spcBef>
                <a:spcPts val="0"/>
              </a:spcBef>
            </a:pPr>
            <a:r>
              <a:rPr lang="en-US" sz="2700" dirty="0"/>
              <a:t>It is been called David’s creed, the Christian’s confession of hope.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E62851A-B372-59EA-22E7-D0D39B536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243" y="132964"/>
            <a:ext cx="7955280" cy="1431161"/>
          </a:xfrm>
        </p:spPr>
        <p:txBody>
          <a:bodyPr>
            <a:spAutoFit/>
          </a:bodyPr>
          <a:lstStyle/>
          <a:p>
            <a:r>
              <a:rPr lang="en-US" sz="4200" b="1" dirty="0">
                <a:solidFill>
                  <a:schemeClr val="tx1"/>
                </a:solidFill>
              </a:rPr>
              <a:t>Hundreds of Old Testament Quotes in the New Testament</a:t>
            </a:r>
          </a:p>
        </p:txBody>
      </p:sp>
    </p:spTree>
    <p:extLst>
      <p:ext uri="{BB962C8B-B14F-4D97-AF65-F5344CB8AC3E}">
        <p14:creationId xmlns:p14="http://schemas.microsoft.com/office/powerpoint/2010/main" val="1790477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D3381-85CD-9B66-D478-B493781D0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148" y="491572"/>
            <a:ext cx="8640401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Jesus At God’s Right Hand, Psalms 110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80A5E-7A54-C3D0-7B5F-88976DE256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2416" y="1447800"/>
            <a:ext cx="8399447" cy="4708981"/>
          </a:xfrm>
        </p:spPr>
        <p:txBody>
          <a:bodyPr wrap="square">
            <a:spAutoFit/>
          </a:bodyPr>
          <a:lstStyle/>
          <a:p>
            <a:r>
              <a:rPr lang="en-US" sz="2700" dirty="0"/>
              <a:t>On Tuesday, the last week … Jesus quoted and applied this psalm to Himself. Matthew 22:41-46</a:t>
            </a:r>
          </a:p>
          <a:p>
            <a:r>
              <a:rPr lang="en-US" sz="2700" dirty="0"/>
              <a:t>On Friday, during His trial, He affirmed these words. </a:t>
            </a:r>
            <a:br>
              <a:rPr lang="en-US" sz="2700" dirty="0"/>
            </a:br>
            <a:r>
              <a:rPr lang="en-US" sz="2700" dirty="0"/>
              <a:t>Matthew 26:64–65</a:t>
            </a:r>
          </a:p>
          <a:p>
            <a:r>
              <a:rPr lang="en-US" sz="2700" dirty="0"/>
              <a:t>Peter preached Psalms 110 at Pentecost. Acts 2:33-36</a:t>
            </a:r>
          </a:p>
          <a:p>
            <a:r>
              <a:rPr lang="en-US" sz="2700" dirty="0"/>
              <a:t>Peter preached it again before the high priest. Acts 5:29-32</a:t>
            </a:r>
          </a:p>
          <a:p>
            <a:r>
              <a:rPr lang="en-US" sz="2700" dirty="0"/>
              <a:t>Stephen’s last words echoed Psalms 110. Acts 7:55-56</a:t>
            </a:r>
          </a:p>
          <a:p>
            <a:r>
              <a:rPr lang="en-US" sz="2700" dirty="0"/>
              <a:t>Peter preached this same message to the Gentiles. Romans 8:34</a:t>
            </a:r>
          </a:p>
          <a:p>
            <a:r>
              <a:rPr lang="en-US" sz="2700" dirty="0"/>
              <a:t>Paul, likewise, preached this to the Gentiles. Ephesians 1:20-23; Colossians 3:1</a:t>
            </a:r>
          </a:p>
        </p:txBody>
      </p:sp>
    </p:spTree>
    <p:extLst>
      <p:ext uri="{BB962C8B-B14F-4D97-AF65-F5344CB8AC3E}">
        <p14:creationId xmlns:p14="http://schemas.microsoft.com/office/powerpoint/2010/main" val="3261325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E1B21-4B61-40BE-990E-DE7119FED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445" y="962004"/>
            <a:ext cx="7711110" cy="761747"/>
          </a:xfrm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500" b="1" dirty="0">
                <a:solidFill>
                  <a:schemeClr val="tx1"/>
                </a:solidFill>
              </a:rPr>
              <a:t>Christ The King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17D72-938D-4078-81F7-6C003585F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414" y="2459530"/>
            <a:ext cx="9002598" cy="4378122"/>
          </a:xfrm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</a:pPr>
            <a:r>
              <a:rPr lang="en-US" sz="4000" dirty="0">
                <a:solidFill>
                  <a:schemeClr val="tx1"/>
                </a:solidFill>
              </a:rPr>
              <a:t>Psalms 110:1-3, </a:t>
            </a:r>
            <a:r>
              <a:rPr lang="en-US" sz="4000" i="1" dirty="0">
                <a:solidFill>
                  <a:schemeClr val="tx1"/>
                </a:solidFill>
              </a:rPr>
              <a:t>“Jehovah saith unto my Lord</a:t>
            </a:r>
            <a:r>
              <a:rPr lang="en-US" sz="4000" i="1" u="sng" dirty="0">
                <a:solidFill>
                  <a:schemeClr val="tx1"/>
                </a:solidFill>
              </a:rPr>
              <a:t>, sit thou at my right hand, until I make thine enemies thy footstool</a:t>
            </a:r>
            <a:r>
              <a:rPr lang="en-US" sz="4000" i="1" dirty="0">
                <a:solidFill>
                  <a:schemeClr val="tx1"/>
                </a:solidFill>
              </a:rPr>
              <a:t>. Jehovah will send forth the rod of thy strength out of Zion: </a:t>
            </a:r>
            <a:r>
              <a:rPr lang="en-US" sz="4000" i="1" u="sng" dirty="0">
                <a:solidFill>
                  <a:schemeClr val="tx1"/>
                </a:solidFill>
              </a:rPr>
              <a:t>rule thou in the midst of thine enemies</a:t>
            </a:r>
            <a:r>
              <a:rPr lang="en-US" sz="4000" i="1" dirty="0">
                <a:solidFill>
                  <a:schemeClr val="tx1"/>
                </a:solidFill>
              </a:rPr>
              <a:t>. Thy people offer themselves willingly in the day of thy power, in holy array: out of the womb of the morning Thou hast the dew of thy youth.”</a:t>
            </a:r>
          </a:p>
        </p:txBody>
      </p:sp>
    </p:spTree>
    <p:extLst>
      <p:ext uri="{BB962C8B-B14F-4D97-AF65-F5344CB8AC3E}">
        <p14:creationId xmlns:p14="http://schemas.microsoft.com/office/powerpoint/2010/main" val="100856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AE79E-9709-4F64-BA9E-81608062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243" y="402371"/>
            <a:ext cx="7955280" cy="1384995"/>
          </a:xfrm>
        </p:spPr>
        <p:txBody>
          <a:bodyPr>
            <a:spAutoFit/>
          </a:bodyPr>
          <a:lstStyle/>
          <a:p>
            <a:r>
              <a:rPr lang="en-US" sz="4500" b="1" dirty="0">
                <a:solidFill>
                  <a:schemeClr val="tx1"/>
                </a:solidFill>
              </a:rPr>
              <a:t>Ascension to the Throne </a:t>
            </a:r>
            <a:br>
              <a:rPr lang="en-US" sz="4500" b="1" dirty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chemeClr val="tx1"/>
                </a:solidFill>
              </a:rPr>
              <a:t>Daniel 7:13-14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4436B-3467-41FE-A5F1-BAA38AA32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924050"/>
            <a:ext cx="8133398" cy="420115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600" dirty="0"/>
              <a:t>Psalms 110:1, </a:t>
            </a:r>
            <a:r>
              <a:rPr lang="en-US" sz="3600" i="1" dirty="0"/>
              <a:t>“Jehovah saith unto my Lord, sit thou at my right hand …”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Apostolic emphasis: Fulfilled in Jesus, </a:t>
            </a:r>
            <a:br>
              <a:rPr lang="en-US" sz="3600" dirty="0"/>
            </a:br>
            <a:r>
              <a:rPr lang="en-US" sz="3600" dirty="0"/>
              <a:t>Acts 2:32-36; Ephesians 1:20-23</a:t>
            </a:r>
          </a:p>
          <a:p>
            <a:r>
              <a:rPr lang="en-US" sz="3600" dirty="0"/>
              <a:t>Christ now ruling on David’s throne, </a:t>
            </a:r>
            <a:br>
              <a:rPr lang="en-US" sz="3600" dirty="0"/>
            </a:br>
            <a:r>
              <a:rPr lang="en-US" sz="3600" dirty="0"/>
              <a:t>Psalms 132:11 (Luke 1:32-33); Acts 2:30</a:t>
            </a:r>
          </a:p>
        </p:txBody>
      </p:sp>
    </p:spTree>
    <p:extLst>
      <p:ext uri="{BB962C8B-B14F-4D97-AF65-F5344CB8AC3E}">
        <p14:creationId xmlns:p14="http://schemas.microsoft.com/office/powerpoint/2010/main" val="411592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AE79E-9709-4F64-BA9E-81608062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280" y="293735"/>
            <a:ext cx="8152448" cy="1384995"/>
          </a:xfrm>
        </p:spPr>
        <p:txBody>
          <a:bodyPr>
            <a:spAutoFit/>
          </a:bodyPr>
          <a:lstStyle/>
          <a:p>
            <a:r>
              <a:rPr lang="en-US" sz="4050" dirty="0">
                <a:solidFill>
                  <a:schemeClr val="tx1"/>
                </a:solidFill>
              </a:rPr>
              <a:t>“</a:t>
            </a:r>
            <a:r>
              <a:rPr lang="en-US" sz="4050" b="1" dirty="0">
                <a:solidFill>
                  <a:schemeClr val="tx1"/>
                </a:solidFill>
              </a:rPr>
              <a:t>Yahweh</a:t>
            </a:r>
            <a:r>
              <a:rPr lang="en-US" sz="4050" dirty="0">
                <a:solidFill>
                  <a:schemeClr val="tx1"/>
                </a:solidFill>
              </a:rPr>
              <a:t>” </a:t>
            </a:r>
            <a:r>
              <a:rPr lang="en-US" sz="4050" b="1" dirty="0">
                <a:solidFill>
                  <a:schemeClr val="tx1"/>
                </a:solidFill>
              </a:rPr>
              <a:t>Vanquishes Enemies (1-2)</a:t>
            </a:r>
            <a:r>
              <a:rPr lang="en-US" sz="4500" b="1" dirty="0">
                <a:solidFill>
                  <a:schemeClr val="tx1"/>
                </a:solidFill>
              </a:rPr>
              <a:t> </a:t>
            </a:r>
            <a:r>
              <a:rPr lang="en-US" sz="3600" b="1" dirty="0">
                <a:solidFill>
                  <a:schemeClr val="tx1"/>
                </a:solidFill>
              </a:rPr>
              <a:t>1 Corinthians 15:24-26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4436B-3467-41FE-A5F1-BAA38AA32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748" y="1725867"/>
            <a:ext cx="8718293" cy="5032147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Psalms 110:1-2, </a:t>
            </a:r>
            <a:r>
              <a:rPr lang="en-US" sz="3600" i="1" dirty="0"/>
              <a:t>“… until I make thine enemies thy footstool. Jehovah will send forth the rod of thy strength out of Zion: rule thou in the midst of thine enemies.”</a:t>
            </a:r>
          </a:p>
          <a:p>
            <a:pPr marL="0" indent="0">
              <a:spcBef>
                <a:spcPts val="0"/>
              </a:spcBef>
              <a:buNone/>
            </a:pPr>
            <a:endParaRPr lang="en-US" sz="3600" dirty="0"/>
          </a:p>
          <a:p>
            <a:pPr>
              <a:spcBef>
                <a:spcPts val="0"/>
              </a:spcBef>
            </a:pPr>
            <a:r>
              <a:rPr lang="en-US" sz="3600" dirty="0"/>
              <a:t>All things subject to Christ, Matthew 28:18;</a:t>
            </a:r>
            <a:br>
              <a:rPr lang="en-US" sz="3600" dirty="0"/>
            </a:br>
            <a:r>
              <a:rPr lang="en-US" sz="3600" dirty="0"/>
              <a:t>1 Peter 3:22 (Psalms 89:19-23, 34-37)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Subjugation of enemies began in Acts 2</a:t>
            </a:r>
          </a:p>
          <a:p>
            <a:pPr lvl="1">
              <a:spcBef>
                <a:spcPts val="0"/>
              </a:spcBef>
            </a:pPr>
            <a:r>
              <a:rPr lang="en-US" sz="3450" dirty="0"/>
              <a:t>Power of the gospel, Romans 1:16</a:t>
            </a:r>
          </a:p>
          <a:p>
            <a:pPr lvl="1">
              <a:spcBef>
                <a:spcPts val="0"/>
              </a:spcBef>
            </a:pPr>
            <a:r>
              <a:rPr lang="en-US" sz="3450" dirty="0"/>
              <a:t>Providential rule, Revelation 19:15-16</a:t>
            </a:r>
          </a:p>
        </p:txBody>
      </p:sp>
    </p:spTree>
    <p:extLst>
      <p:ext uri="{BB962C8B-B14F-4D97-AF65-F5344CB8AC3E}">
        <p14:creationId xmlns:p14="http://schemas.microsoft.com/office/powerpoint/2010/main" val="169475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AE79E-9709-4F64-BA9E-81608062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416" y="143024"/>
            <a:ext cx="8152448" cy="1384995"/>
          </a:xfrm>
        </p:spPr>
        <p:txBody>
          <a:bodyPr>
            <a:spAutoFit/>
          </a:bodyPr>
          <a:lstStyle/>
          <a:p>
            <a:r>
              <a:rPr lang="en-US" sz="4500" b="1" dirty="0">
                <a:solidFill>
                  <a:schemeClr val="tx1"/>
                </a:solidFill>
              </a:rPr>
              <a:t>Christ Rules with Authority (1-3) </a:t>
            </a:r>
            <a:r>
              <a:rPr lang="en-US" sz="3600" b="1" dirty="0">
                <a:solidFill>
                  <a:schemeClr val="tx1"/>
                </a:solidFill>
              </a:rPr>
              <a:t>Matthew 28:18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4436B-3467-41FE-A5F1-BAA38AA32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8" y="1497586"/>
            <a:ext cx="9002599" cy="5155257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Psalms 110:1-3, </a:t>
            </a:r>
            <a:r>
              <a:rPr lang="en-US" sz="3200" i="1" dirty="0"/>
              <a:t>“… </a:t>
            </a:r>
            <a:r>
              <a:rPr lang="en-US" sz="3200" i="1" u="sng" dirty="0"/>
              <a:t>until I make thine enemies thy footstool</a:t>
            </a:r>
            <a:r>
              <a:rPr lang="en-US" sz="3200" i="1" dirty="0"/>
              <a:t>. Jehovah will send forth the rod of thy strength out of Zion: </a:t>
            </a:r>
            <a:r>
              <a:rPr lang="en-US" sz="3200" i="1" u="sng" dirty="0"/>
              <a:t>rule thou in the midst of thine enemies</a:t>
            </a:r>
            <a:r>
              <a:rPr lang="en-US" sz="3200" i="1" dirty="0"/>
              <a:t>. Thy people </a:t>
            </a:r>
            <a:r>
              <a:rPr lang="en-US" sz="3200" i="1" u="sng" dirty="0"/>
              <a:t>offer themselves willingly</a:t>
            </a:r>
            <a:r>
              <a:rPr lang="en-US" sz="3200" i="1" dirty="0"/>
              <a:t> in the day of thy power, in holy array: out of the womb of the morning Thou hast the dew of thy youth.”</a:t>
            </a:r>
            <a:endParaRPr lang="en-US" sz="3200" b="1" dirty="0"/>
          </a:p>
          <a:p>
            <a:pPr>
              <a:spcBef>
                <a:spcPts val="0"/>
              </a:spcBef>
            </a:pPr>
            <a:r>
              <a:rPr lang="en-US" sz="3200" b="1" dirty="0"/>
              <a:t>Lord.</a:t>
            </a:r>
            <a:r>
              <a:rPr lang="en-US" sz="3200" dirty="0"/>
              <a:t> Psalms 110:1-3; cf. Hebrews 1:13, 3-7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Rod. Psalms 110:2 (scepter); cf. Hebrews 1:8-9; 2:7-8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Volunteers.</a:t>
            </a:r>
            <a:r>
              <a:rPr lang="en-US" sz="3200" dirty="0"/>
              <a:t> Psalms 110:3; Acts 2:34-41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Reigns in the splendor of holy innocence as King of kings (110:3, 6), 1 Timothy 6:15</a:t>
            </a:r>
          </a:p>
        </p:txBody>
      </p:sp>
    </p:spTree>
    <p:extLst>
      <p:ext uri="{BB962C8B-B14F-4D97-AF65-F5344CB8AC3E}">
        <p14:creationId xmlns:p14="http://schemas.microsoft.com/office/powerpoint/2010/main" val="1314025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291</TotalTime>
  <Words>639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Franklin Gothic Book</vt:lpstr>
      <vt:lpstr>Perpetua</vt:lpstr>
      <vt:lpstr>Tahoma</vt:lpstr>
      <vt:lpstr>Wingdings 2</vt:lpstr>
      <vt:lpstr>Theme10</vt:lpstr>
      <vt:lpstr>Christ: King, Priest, Judge</vt:lpstr>
      <vt:lpstr>Hundreds of Old Testament Quotes in the New Testament</vt:lpstr>
      <vt:lpstr>Hundreds of Old Testament Quotes in the New Testament</vt:lpstr>
      <vt:lpstr>Jesus At God’s Right Hand, Psalms 110</vt:lpstr>
      <vt:lpstr>Christ The King</vt:lpstr>
      <vt:lpstr>Ascension to the Throne  Daniel 7:13-14</vt:lpstr>
      <vt:lpstr>“Yahweh” Vanquishes Enemies (1-2) 1 Corinthians 15:24-26</vt:lpstr>
      <vt:lpstr>Christ Rules with Authority (1-3) Matthew 28:18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Christ: King, Priest, Judge</dc:title>
  <dc:creator>mgalloway2715@gmail.com</dc:creator>
  <cp:lastModifiedBy>Richard Lidh</cp:lastModifiedBy>
  <cp:revision>15</cp:revision>
  <cp:lastPrinted>2022-10-08T02:18:34Z</cp:lastPrinted>
  <dcterms:created xsi:type="dcterms:W3CDTF">2022-09-25T13:46:44Z</dcterms:created>
  <dcterms:modified xsi:type="dcterms:W3CDTF">2022-10-08T02:18:53Z</dcterms:modified>
</cp:coreProperties>
</file>